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2" r:id="rId3"/>
    <p:sldId id="280" r:id="rId4"/>
    <p:sldId id="283" r:id="rId5"/>
    <p:sldId id="261" r:id="rId6"/>
    <p:sldId id="279" r:id="rId7"/>
    <p:sldId id="298" r:id="rId8"/>
    <p:sldId id="259" r:id="rId9"/>
    <p:sldId id="299" r:id="rId10"/>
    <p:sldId id="257" r:id="rId11"/>
    <p:sldId id="297" r:id="rId12"/>
    <p:sldId id="285" r:id="rId13"/>
    <p:sldId id="286" r:id="rId14"/>
    <p:sldId id="272" r:id="rId15"/>
    <p:sldId id="260" r:id="rId16"/>
    <p:sldId id="284" r:id="rId17"/>
    <p:sldId id="296" r:id="rId18"/>
    <p:sldId id="294" r:id="rId19"/>
    <p:sldId id="268" r:id="rId20"/>
    <p:sldId id="269" r:id="rId21"/>
    <p:sldId id="267" r:id="rId22"/>
    <p:sldId id="295" r:id="rId23"/>
    <p:sldId id="292" r:id="rId24"/>
    <p:sldId id="281" r:id="rId25"/>
    <p:sldId id="300" r:id="rId26"/>
    <p:sldId id="301" r:id="rId27"/>
    <p:sldId id="30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man-03" initials="h" lastIdx="1" clrIdx="0">
    <p:extLst>
      <p:ext uri="{19B8F6BF-5375-455C-9EA6-DF929625EA0E}">
        <p15:presenceInfo xmlns:p15="http://schemas.microsoft.com/office/powerpoint/2012/main" userId="human-0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6149" autoAdjust="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A4FD35-6CEC-4B7C-B208-B68FA8F0322E}" type="doc">
      <dgm:prSet loTypeId="urn:microsoft.com/office/officeart/2008/layout/LinedList" loCatId="list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0E32849-7CD3-402C-914A-7FE124451ED1}">
      <dgm:prSet phldrT="[텍스트]" custT="1"/>
      <dgm:spPr/>
      <dgm:t>
        <a:bodyPr/>
        <a:lstStyle/>
        <a:p>
          <a:pPr latinLnBrk="1"/>
          <a:r>
            <a:rPr lang="ko-KR" altLang="en-US" sz="30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웹 작업</a:t>
          </a:r>
          <a:endParaRPr lang="ko-KR" altLang="en-US" sz="30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3B89E3CD-6914-4A59-AC6C-B91DBB588F87}" type="parTrans" cxnId="{81D3705C-0DAD-47CF-975E-2070683D5209}">
      <dgm:prSet/>
      <dgm:spPr/>
      <dgm:t>
        <a:bodyPr/>
        <a:lstStyle/>
        <a:p>
          <a:pPr latinLnBrk="1"/>
          <a:endParaRPr lang="ko-KR" altLang="en-US" sz="300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0ED1E2E8-EACA-46EA-BC60-E660034A259D}" type="sibTrans" cxnId="{81D3705C-0DAD-47CF-975E-2070683D5209}">
      <dgm:prSet/>
      <dgm:spPr/>
      <dgm:t>
        <a:bodyPr/>
        <a:lstStyle/>
        <a:p>
          <a:pPr latinLnBrk="1"/>
          <a:endParaRPr lang="ko-KR" altLang="en-US" sz="300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1D75D6CB-B8F9-4FEA-AB3E-C92711921644}">
      <dgm:prSet phldrT="[텍스트]" custT="1"/>
      <dgm:spPr/>
      <dgm:t>
        <a:bodyPr/>
        <a:lstStyle/>
        <a:p>
          <a:pPr latinLnBrk="1"/>
          <a:r>
            <a:rPr lang="ko-KR" altLang="en-US" sz="30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기획</a:t>
          </a:r>
          <a:endParaRPr lang="ko-KR" altLang="en-US" sz="30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03F5BA01-6094-4976-B9F5-54EEBDB84B51}" type="parTrans" cxnId="{A54C581E-EA2B-40F9-9384-8F67E97D135F}">
      <dgm:prSet/>
      <dgm:spPr/>
      <dgm:t>
        <a:bodyPr/>
        <a:lstStyle/>
        <a:p>
          <a:pPr latinLnBrk="1"/>
          <a:endParaRPr lang="ko-KR" altLang="en-US" sz="300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C416539D-C4C9-4E2C-A68D-E00F428060B4}" type="sibTrans" cxnId="{A54C581E-EA2B-40F9-9384-8F67E97D135F}">
      <dgm:prSet/>
      <dgm:spPr/>
      <dgm:t>
        <a:bodyPr/>
        <a:lstStyle/>
        <a:p>
          <a:pPr latinLnBrk="1"/>
          <a:endParaRPr lang="ko-KR" altLang="en-US" sz="300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AE4DC876-5C86-4897-8742-C68C1E3C1C9F}">
      <dgm:prSet phldrT="[텍스트]" custT="1"/>
      <dgm:spPr/>
      <dgm:t>
        <a:bodyPr/>
        <a:lstStyle/>
        <a:p>
          <a:pPr latinLnBrk="1"/>
          <a:r>
            <a:rPr lang="en-US" altLang="ko-KR" sz="30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DB</a:t>
          </a:r>
          <a:endParaRPr lang="ko-KR" altLang="en-US" sz="30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56B6CC56-02DA-4641-9F75-185903FE3379}" type="parTrans" cxnId="{37CF7D17-AC0F-4A72-8AFB-CBF2B580B4E4}">
      <dgm:prSet/>
      <dgm:spPr/>
      <dgm:t>
        <a:bodyPr/>
        <a:lstStyle/>
        <a:p>
          <a:pPr latinLnBrk="1"/>
          <a:endParaRPr lang="ko-KR" altLang="en-US" sz="300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DBAA90EA-F461-4C04-99A3-5536DD4732ED}" type="sibTrans" cxnId="{37CF7D17-AC0F-4A72-8AFB-CBF2B580B4E4}">
      <dgm:prSet/>
      <dgm:spPr/>
      <dgm:t>
        <a:bodyPr/>
        <a:lstStyle/>
        <a:p>
          <a:pPr latinLnBrk="1"/>
          <a:endParaRPr lang="ko-KR" altLang="en-US" sz="300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EBB7E0EE-3626-4AC2-AD1A-8FCEE527B147}">
      <dgm:prSet phldrT="[텍스트]" custT="1"/>
      <dgm:spPr/>
      <dgm:t>
        <a:bodyPr/>
        <a:lstStyle/>
        <a:p>
          <a:pPr latinLnBrk="1"/>
          <a:r>
            <a:rPr lang="ko-KR" altLang="en-US" sz="3000" dirty="0" err="1" smtClean="0">
              <a:latin typeface="휴먼매직체" panose="02030504000101010101" pitchFamily="18" charset="-127"/>
              <a:ea typeface="휴먼매직체" panose="02030504000101010101" pitchFamily="18" charset="-127"/>
            </a:rPr>
            <a:t>백엔드</a:t>
          </a:r>
          <a:endParaRPr lang="ko-KR" altLang="en-US" sz="30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C7355A93-9D73-46DA-9A82-A856A000DF52}" type="parTrans" cxnId="{92275689-0370-489E-BD63-A839F7448940}">
      <dgm:prSet/>
      <dgm:spPr/>
      <dgm:t>
        <a:bodyPr/>
        <a:lstStyle/>
        <a:p>
          <a:pPr latinLnBrk="1"/>
          <a:endParaRPr lang="ko-KR" altLang="en-US" sz="300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83D314CA-13C4-43E3-A7D2-A28239780ED4}" type="sibTrans" cxnId="{92275689-0370-489E-BD63-A839F7448940}">
      <dgm:prSet/>
      <dgm:spPr/>
      <dgm:t>
        <a:bodyPr/>
        <a:lstStyle/>
        <a:p>
          <a:pPr latinLnBrk="1"/>
          <a:endParaRPr lang="ko-KR" altLang="en-US" sz="300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1FC9DC68-8574-4757-BD19-90F1C1824652}">
      <dgm:prSet phldrT="[텍스트]" custT="1"/>
      <dgm:spPr/>
      <dgm:t>
        <a:bodyPr/>
        <a:lstStyle/>
        <a:p>
          <a:pPr latinLnBrk="1"/>
          <a:r>
            <a:rPr lang="ko-KR" altLang="en-US" sz="3000" dirty="0" err="1" smtClean="0">
              <a:latin typeface="휴먼매직체" panose="02030504000101010101" pitchFamily="18" charset="-127"/>
              <a:ea typeface="휴먼매직체" panose="02030504000101010101" pitchFamily="18" charset="-127"/>
            </a:rPr>
            <a:t>프론트엔드</a:t>
          </a:r>
          <a:endParaRPr lang="ko-KR" altLang="en-US" sz="30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E375FCA8-4E3F-4936-82FD-94C78E081220}" type="parTrans" cxnId="{05F1FB8E-3F15-447E-8F67-607F0952D21A}">
      <dgm:prSet/>
      <dgm:spPr/>
      <dgm:t>
        <a:bodyPr/>
        <a:lstStyle/>
        <a:p>
          <a:pPr latinLnBrk="1"/>
          <a:endParaRPr lang="ko-KR" altLang="en-US"/>
        </a:p>
      </dgm:t>
    </dgm:pt>
    <dgm:pt modelId="{3B0AD467-70E5-4200-9AF5-DEEFC16FF9D2}" type="sibTrans" cxnId="{05F1FB8E-3F15-447E-8F67-607F0952D21A}">
      <dgm:prSet/>
      <dgm:spPr/>
      <dgm:t>
        <a:bodyPr/>
        <a:lstStyle/>
        <a:p>
          <a:pPr latinLnBrk="1"/>
          <a:endParaRPr lang="ko-KR" altLang="en-US"/>
        </a:p>
      </dgm:t>
    </dgm:pt>
    <dgm:pt modelId="{E05F1BDE-CC4A-4F76-877A-D24938D34C36}">
      <dgm:prSet phldrT="[텍스트]" custT="1"/>
      <dgm:spPr/>
      <dgm:t>
        <a:bodyPr/>
        <a:lstStyle/>
        <a:p>
          <a:pPr latinLnBrk="1"/>
          <a:r>
            <a:rPr lang="ko-KR" altLang="en-US" sz="30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킬러 컨텐츠</a:t>
          </a:r>
          <a:endParaRPr lang="ko-KR" altLang="en-US" sz="30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3171A2EC-4813-4CE2-B221-6FF1F33C060A}" type="parTrans" cxnId="{5A0A1EF7-28DB-4B7E-8DF6-58554DFFA6E9}">
      <dgm:prSet/>
      <dgm:spPr/>
      <dgm:t>
        <a:bodyPr/>
        <a:lstStyle/>
        <a:p>
          <a:pPr latinLnBrk="1"/>
          <a:endParaRPr lang="ko-KR" altLang="en-US"/>
        </a:p>
      </dgm:t>
    </dgm:pt>
    <dgm:pt modelId="{2D6A3A82-F772-465D-B86A-26A1EBF15F0F}" type="sibTrans" cxnId="{5A0A1EF7-28DB-4B7E-8DF6-58554DFFA6E9}">
      <dgm:prSet/>
      <dgm:spPr/>
      <dgm:t>
        <a:bodyPr/>
        <a:lstStyle/>
        <a:p>
          <a:pPr latinLnBrk="1"/>
          <a:endParaRPr lang="ko-KR" altLang="en-US"/>
        </a:p>
      </dgm:t>
    </dgm:pt>
    <dgm:pt modelId="{F757EF91-47A8-4708-98AC-CD50DA3B58B7}">
      <dgm:prSet phldrT="[텍스트]" custT="1"/>
      <dgm:spPr/>
      <dgm:t>
        <a:bodyPr/>
        <a:lstStyle/>
        <a:p>
          <a:pPr latinLnBrk="1"/>
          <a:r>
            <a:rPr lang="ko-KR" altLang="en-US" sz="30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각자의 역할</a:t>
          </a:r>
          <a:endParaRPr lang="ko-KR" altLang="en-US" sz="30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33C41E18-9752-4AAB-BC84-46E0417A3288}" type="parTrans" cxnId="{33ABA79A-FBF5-4C60-AB2D-A18B56B47AEC}">
      <dgm:prSet/>
      <dgm:spPr/>
      <dgm:t>
        <a:bodyPr/>
        <a:lstStyle/>
        <a:p>
          <a:pPr latinLnBrk="1"/>
          <a:endParaRPr lang="ko-KR" altLang="en-US"/>
        </a:p>
      </dgm:t>
    </dgm:pt>
    <dgm:pt modelId="{B6AC7DBF-23F6-4BED-BFD1-20BFB4F4C4A9}" type="sibTrans" cxnId="{33ABA79A-FBF5-4C60-AB2D-A18B56B47AEC}">
      <dgm:prSet/>
      <dgm:spPr/>
      <dgm:t>
        <a:bodyPr/>
        <a:lstStyle/>
        <a:p>
          <a:pPr latinLnBrk="1"/>
          <a:endParaRPr lang="ko-KR" altLang="en-US"/>
        </a:p>
      </dgm:t>
    </dgm:pt>
    <dgm:pt modelId="{3826E024-9C50-4BD6-BAA3-02F16E3CEBA9}">
      <dgm:prSet phldrT="[텍스트]" custT="1"/>
      <dgm:spPr/>
      <dgm:t>
        <a:bodyPr/>
        <a:lstStyle/>
        <a:p>
          <a:pPr latinLnBrk="1"/>
          <a:r>
            <a:rPr lang="ko-KR" altLang="en-US" sz="30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피드백과 소감</a:t>
          </a:r>
          <a:endParaRPr lang="ko-KR" altLang="en-US" sz="30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gm:t>
    </dgm:pt>
    <dgm:pt modelId="{53E88225-5FB3-4FB3-AF5F-75B98B48AB0E}" type="parTrans" cxnId="{A3C03FBC-5C61-4E94-AE31-64C62F7055D7}">
      <dgm:prSet/>
      <dgm:spPr/>
      <dgm:t>
        <a:bodyPr/>
        <a:lstStyle/>
        <a:p>
          <a:pPr latinLnBrk="1"/>
          <a:endParaRPr lang="ko-KR" altLang="en-US"/>
        </a:p>
      </dgm:t>
    </dgm:pt>
    <dgm:pt modelId="{0581D8D5-5840-4FDF-9773-87120A2C6ABF}" type="sibTrans" cxnId="{A3C03FBC-5C61-4E94-AE31-64C62F7055D7}">
      <dgm:prSet/>
      <dgm:spPr/>
      <dgm:t>
        <a:bodyPr/>
        <a:lstStyle/>
        <a:p>
          <a:pPr latinLnBrk="1"/>
          <a:endParaRPr lang="ko-KR" altLang="en-US"/>
        </a:p>
      </dgm:t>
    </dgm:pt>
    <dgm:pt modelId="{B90788BC-73A8-4868-AFF4-0A77995F1B3C}" type="pres">
      <dgm:prSet presAssocID="{D1A4FD35-6CEC-4B7C-B208-B68FA8F0322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653519-ECE9-4BBA-9C82-3A4F6A879622}" type="pres">
      <dgm:prSet presAssocID="{90E32849-7CD3-402C-914A-7FE124451ED1}" presName="thickLine" presStyleLbl="alignNode1" presStyleIdx="0" presStyleCnt="1"/>
      <dgm:spPr/>
    </dgm:pt>
    <dgm:pt modelId="{E188D448-3EC3-4C48-857D-D70138960FD9}" type="pres">
      <dgm:prSet presAssocID="{90E32849-7CD3-402C-914A-7FE124451ED1}" presName="horz1" presStyleCnt="0"/>
      <dgm:spPr/>
    </dgm:pt>
    <dgm:pt modelId="{F52C6E60-3F3C-4ECE-BFB8-4A4B00E63000}" type="pres">
      <dgm:prSet presAssocID="{90E32849-7CD3-402C-914A-7FE124451ED1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15BD2008-75BE-4C3D-95E4-78DB4BB8D616}" type="pres">
      <dgm:prSet presAssocID="{90E32849-7CD3-402C-914A-7FE124451ED1}" presName="vert1" presStyleCnt="0"/>
      <dgm:spPr/>
    </dgm:pt>
    <dgm:pt modelId="{067A37D1-764C-43B0-9D1B-BBB4427C3FF3}" type="pres">
      <dgm:prSet presAssocID="{1D75D6CB-B8F9-4FEA-AB3E-C92711921644}" presName="vertSpace2a" presStyleCnt="0"/>
      <dgm:spPr/>
    </dgm:pt>
    <dgm:pt modelId="{9AA34B61-3D66-4173-ABA0-EC45E8EBE5DC}" type="pres">
      <dgm:prSet presAssocID="{1D75D6CB-B8F9-4FEA-AB3E-C92711921644}" presName="horz2" presStyleCnt="0"/>
      <dgm:spPr/>
    </dgm:pt>
    <dgm:pt modelId="{6C3D6BC7-7DDF-43E1-B018-394A5479CD8A}" type="pres">
      <dgm:prSet presAssocID="{1D75D6CB-B8F9-4FEA-AB3E-C92711921644}" presName="horzSpace2" presStyleCnt="0"/>
      <dgm:spPr/>
    </dgm:pt>
    <dgm:pt modelId="{152D4A06-53F8-46FE-AE48-59CCA2D2C0A0}" type="pres">
      <dgm:prSet presAssocID="{1D75D6CB-B8F9-4FEA-AB3E-C92711921644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72DCD5C5-77F8-44DE-9FF4-244B0D2DF7C6}" type="pres">
      <dgm:prSet presAssocID="{1D75D6CB-B8F9-4FEA-AB3E-C92711921644}" presName="vert2" presStyleCnt="0"/>
      <dgm:spPr/>
    </dgm:pt>
    <dgm:pt modelId="{FDC8F7F2-4923-474D-BF41-AA850E990261}" type="pres">
      <dgm:prSet presAssocID="{1D75D6CB-B8F9-4FEA-AB3E-C92711921644}" presName="thinLine2b" presStyleLbl="callout" presStyleIdx="0" presStyleCnt="7"/>
      <dgm:spPr/>
    </dgm:pt>
    <dgm:pt modelId="{A8E021CE-32C2-42A8-899A-A820AB60FD6F}" type="pres">
      <dgm:prSet presAssocID="{1D75D6CB-B8F9-4FEA-AB3E-C92711921644}" presName="vertSpace2b" presStyleCnt="0"/>
      <dgm:spPr/>
    </dgm:pt>
    <dgm:pt modelId="{0B666ED2-1334-46BE-98FC-4EF50D724344}" type="pres">
      <dgm:prSet presAssocID="{AE4DC876-5C86-4897-8742-C68C1E3C1C9F}" presName="horz2" presStyleCnt="0"/>
      <dgm:spPr/>
    </dgm:pt>
    <dgm:pt modelId="{4F9CA8D4-6D2B-4E93-8872-C733D291814C}" type="pres">
      <dgm:prSet presAssocID="{AE4DC876-5C86-4897-8742-C68C1E3C1C9F}" presName="horzSpace2" presStyleCnt="0"/>
      <dgm:spPr/>
    </dgm:pt>
    <dgm:pt modelId="{662FC6F4-F106-4BC1-AD7F-ED02CC2150EE}" type="pres">
      <dgm:prSet presAssocID="{AE4DC876-5C86-4897-8742-C68C1E3C1C9F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F2EB7498-F07A-4992-A80D-D46A7A42C223}" type="pres">
      <dgm:prSet presAssocID="{AE4DC876-5C86-4897-8742-C68C1E3C1C9F}" presName="vert2" presStyleCnt="0"/>
      <dgm:spPr/>
    </dgm:pt>
    <dgm:pt modelId="{7E04BDCA-2551-488D-9644-BD6EB5129D53}" type="pres">
      <dgm:prSet presAssocID="{AE4DC876-5C86-4897-8742-C68C1E3C1C9F}" presName="thinLine2b" presStyleLbl="callout" presStyleIdx="1" presStyleCnt="7"/>
      <dgm:spPr/>
    </dgm:pt>
    <dgm:pt modelId="{A02E6843-FC85-4081-9FBC-B1985A101EC5}" type="pres">
      <dgm:prSet presAssocID="{AE4DC876-5C86-4897-8742-C68C1E3C1C9F}" presName="vertSpace2b" presStyleCnt="0"/>
      <dgm:spPr/>
    </dgm:pt>
    <dgm:pt modelId="{64AF8260-8497-4AD3-87D5-F5EAC6489687}" type="pres">
      <dgm:prSet presAssocID="{EBB7E0EE-3626-4AC2-AD1A-8FCEE527B147}" presName="horz2" presStyleCnt="0"/>
      <dgm:spPr/>
    </dgm:pt>
    <dgm:pt modelId="{E8564D13-AD54-4262-9F49-620900B992F9}" type="pres">
      <dgm:prSet presAssocID="{EBB7E0EE-3626-4AC2-AD1A-8FCEE527B147}" presName="horzSpace2" presStyleCnt="0"/>
      <dgm:spPr/>
    </dgm:pt>
    <dgm:pt modelId="{FFFC460F-2B63-4D7E-828C-C5B05F55DD65}" type="pres">
      <dgm:prSet presAssocID="{EBB7E0EE-3626-4AC2-AD1A-8FCEE527B147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EF08518F-9F67-4AE9-84B0-C31FA9D11F41}" type="pres">
      <dgm:prSet presAssocID="{EBB7E0EE-3626-4AC2-AD1A-8FCEE527B147}" presName="vert2" presStyleCnt="0"/>
      <dgm:spPr/>
    </dgm:pt>
    <dgm:pt modelId="{0F7323CF-D227-426E-B6B5-2A0792CFC080}" type="pres">
      <dgm:prSet presAssocID="{EBB7E0EE-3626-4AC2-AD1A-8FCEE527B147}" presName="thinLine2b" presStyleLbl="callout" presStyleIdx="2" presStyleCnt="7"/>
      <dgm:spPr/>
    </dgm:pt>
    <dgm:pt modelId="{B894026A-FE65-408E-BAEE-7F7ECF923F1A}" type="pres">
      <dgm:prSet presAssocID="{EBB7E0EE-3626-4AC2-AD1A-8FCEE527B147}" presName="vertSpace2b" presStyleCnt="0"/>
      <dgm:spPr/>
    </dgm:pt>
    <dgm:pt modelId="{BF0C1EFE-4B25-44BE-925D-41FEC3501D2D}" type="pres">
      <dgm:prSet presAssocID="{1FC9DC68-8574-4757-BD19-90F1C1824652}" presName="horz2" presStyleCnt="0"/>
      <dgm:spPr/>
    </dgm:pt>
    <dgm:pt modelId="{96587363-7D90-45AE-BDC7-DDCB59DA8CF5}" type="pres">
      <dgm:prSet presAssocID="{1FC9DC68-8574-4757-BD19-90F1C1824652}" presName="horzSpace2" presStyleCnt="0"/>
      <dgm:spPr/>
    </dgm:pt>
    <dgm:pt modelId="{C476AD78-27D8-4AF2-81F7-15A4D1865DF6}" type="pres">
      <dgm:prSet presAssocID="{1FC9DC68-8574-4757-BD19-90F1C1824652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835DF19D-7852-4296-ACE0-1CBF58A9C32B}" type="pres">
      <dgm:prSet presAssocID="{1FC9DC68-8574-4757-BD19-90F1C1824652}" presName="vert2" presStyleCnt="0"/>
      <dgm:spPr/>
    </dgm:pt>
    <dgm:pt modelId="{302FBFF0-B644-4D3C-85C0-7F26D04BA90B}" type="pres">
      <dgm:prSet presAssocID="{1FC9DC68-8574-4757-BD19-90F1C1824652}" presName="thinLine2b" presStyleLbl="callout" presStyleIdx="3" presStyleCnt="7"/>
      <dgm:spPr/>
    </dgm:pt>
    <dgm:pt modelId="{94753B6E-9CEE-4607-B7AE-DBEA92785399}" type="pres">
      <dgm:prSet presAssocID="{1FC9DC68-8574-4757-BD19-90F1C1824652}" presName="vertSpace2b" presStyleCnt="0"/>
      <dgm:spPr/>
    </dgm:pt>
    <dgm:pt modelId="{9B07236B-DF0B-4F78-9611-98982F6F61E6}" type="pres">
      <dgm:prSet presAssocID="{E05F1BDE-CC4A-4F76-877A-D24938D34C36}" presName="horz2" presStyleCnt="0"/>
      <dgm:spPr/>
    </dgm:pt>
    <dgm:pt modelId="{630B5331-3451-46EF-A2B9-EE20AE26FF70}" type="pres">
      <dgm:prSet presAssocID="{E05F1BDE-CC4A-4F76-877A-D24938D34C36}" presName="horzSpace2" presStyleCnt="0"/>
      <dgm:spPr/>
    </dgm:pt>
    <dgm:pt modelId="{F9770473-A986-4511-8A96-2DEBE7F67DA2}" type="pres">
      <dgm:prSet presAssocID="{E05F1BDE-CC4A-4F76-877A-D24938D34C36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D9D4955B-CD06-4CBE-8FEC-37D03A72E5EC}" type="pres">
      <dgm:prSet presAssocID="{E05F1BDE-CC4A-4F76-877A-D24938D34C36}" presName="vert2" presStyleCnt="0"/>
      <dgm:spPr/>
    </dgm:pt>
    <dgm:pt modelId="{75C8C48F-C669-4F7A-B559-081AE1FE65DD}" type="pres">
      <dgm:prSet presAssocID="{E05F1BDE-CC4A-4F76-877A-D24938D34C36}" presName="thinLine2b" presStyleLbl="callout" presStyleIdx="4" presStyleCnt="7"/>
      <dgm:spPr/>
    </dgm:pt>
    <dgm:pt modelId="{F2B9E26B-B586-4BAE-B38F-ED2321A61394}" type="pres">
      <dgm:prSet presAssocID="{E05F1BDE-CC4A-4F76-877A-D24938D34C36}" presName="vertSpace2b" presStyleCnt="0"/>
      <dgm:spPr/>
    </dgm:pt>
    <dgm:pt modelId="{CFCE886D-BAD0-450B-B94D-EAA580C4A320}" type="pres">
      <dgm:prSet presAssocID="{F757EF91-47A8-4708-98AC-CD50DA3B58B7}" presName="horz2" presStyleCnt="0"/>
      <dgm:spPr/>
    </dgm:pt>
    <dgm:pt modelId="{DEFF8704-EDFD-466E-AC8D-8B63EA221504}" type="pres">
      <dgm:prSet presAssocID="{F757EF91-47A8-4708-98AC-CD50DA3B58B7}" presName="horzSpace2" presStyleCnt="0"/>
      <dgm:spPr/>
    </dgm:pt>
    <dgm:pt modelId="{63BA989F-4E63-43D9-820A-147DAF5CF05A}" type="pres">
      <dgm:prSet presAssocID="{F757EF91-47A8-4708-98AC-CD50DA3B58B7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00EAF981-67E7-4A66-8340-53749A9BD824}" type="pres">
      <dgm:prSet presAssocID="{F757EF91-47A8-4708-98AC-CD50DA3B58B7}" presName="vert2" presStyleCnt="0"/>
      <dgm:spPr/>
    </dgm:pt>
    <dgm:pt modelId="{615B0ADA-DFC9-4D73-B8C2-BCD5844BF273}" type="pres">
      <dgm:prSet presAssocID="{F757EF91-47A8-4708-98AC-CD50DA3B58B7}" presName="thinLine2b" presStyleLbl="callout" presStyleIdx="5" presStyleCnt="7"/>
      <dgm:spPr/>
    </dgm:pt>
    <dgm:pt modelId="{DC1FB038-1370-4088-A024-43382F457029}" type="pres">
      <dgm:prSet presAssocID="{F757EF91-47A8-4708-98AC-CD50DA3B58B7}" presName="vertSpace2b" presStyleCnt="0"/>
      <dgm:spPr/>
    </dgm:pt>
    <dgm:pt modelId="{F1AE1A77-9C07-43C4-BC7E-B266C719B89E}" type="pres">
      <dgm:prSet presAssocID="{3826E024-9C50-4BD6-BAA3-02F16E3CEBA9}" presName="horz2" presStyleCnt="0"/>
      <dgm:spPr/>
    </dgm:pt>
    <dgm:pt modelId="{0BDBDF72-A45C-4897-8B1E-B1028DC54BDD}" type="pres">
      <dgm:prSet presAssocID="{3826E024-9C50-4BD6-BAA3-02F16E3CEBA9}" presName="horzSpace2" presStyleCnt="0"/>
      <dgm:spPr/>
    </dgm:pt>
    <dgm:pt modelId="{E53FAFA1-6CB2-45B9-8D86-2BC7696EDF8E}" type="pres">
      <dgm:prSet presAssocID="{3826E024-9C50-4BD6-BAA3-02F16E3CEBA9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D0901E2A-B1D1-4D3E-A097-FB89700DEAE5}" type="pres">
      <dgm:prSet presAssocID="{3826E024-9C50-4BD6-BAA3-02F16E3CEBA9}" presName="vert2" presStyleCnt="0"/>
      <dgm:spPr/>
    </dgm:pt>
    <dgm:pt modelId="{DF3B129A-3098-4A3C-BAD2-2C97E847B7E0}" type="pres">
      <dgm:prSet presAssocID="{3826E024-9C50-4BD6-BAA3-02F16E3CEBA9}" presName="thinLine2b" presStyleLbl="callout" presStyleIdx="6" presStyleCnt="7"/>
      <dgm:spPr/>
    </dgm:pt>
    <dgm:pt modelId="{520E5EAB-853A-4705-A49F-17F0CB54A4F2}" type="pres">
      <dgm:prSet presAssocID="{3826E024-9C50-4BD6-BAA3-02F16E3CEBA9}" presName="vertSpace2b" presStyleCnt="0"/>
      <dgm:spPr/>
    </dgm:pt>
  </dgm:ptLst>
  <dgm:cxnLst>
    <dgm:cxn modelId="{05F1FB8E-3F15-447E-8F67-607F0952D21A}" srcId="{90E32849-7CD3-402C-914A-7FE124451ED1}" destId="{1FC9DC68-8574-4757-BD19-90F1C1824652}" srcOrd="3" destOrd="0" parTransId="{E375FCA8-4E3F-4936-82FD-94C78E081220}" sibTransId="{3B0AD467-70E5-4200-9AF5-DEEFC16FF9D2}"/>
    <dgm:cxn modelId="{81D3705C-0DAD-47CF-975E-2070683D5209}" srcId="{D1A4FD35-6CEC-4B7C-B208-B68FA8F0322E}" destId="{90E32849-7CD3-402C-914A-7FE124451ED1}" srcOrd="0" destOrd="0" parTransId="{3B89E3CD-6914-4A59-AC6C-B91DBB588F87}" sibTransId="{0ED1E2E8-EACA-46EA-BC60-E660034A259D}"/>
    <dgm:cxn modelId="{5A0A1EF7-28DB-4B7E-8DF6-58554DFFA6E9}" srcId="{90E32849-7CD3-402C-914A-7FE124451ED1}" destId="{E05F1BDE-CC4A-4F76-877A-D24938D34C36}" srcOrd="4" destOrd="0" parTransId="{3171A2EC-4813-4CE2-B221-6FF1F33C060A}" sibTransId="{2D6A3A82-F772-465D-B86A-26A1EBF15F0F}"/>
    <dgm:cxn modelId="{2A926C96-7CAF-4F92-9ACB-497C61F14A7C}" type="presOf" srcId="{1FC9DC68-8574-4757-BD19-90F1C1824652}" destId="{C476AD78-27D8-4AF2-81F7-15A4D1865DF6}" srcOrd="0" destOrd="0" presId="urn:microsoft.com/office/officeart/2008/layout/LinedList"/>
    <dgm:cxn modelId="{9A585920-787C-4EAA-AFC6-DC6BC903FF43}" type="presOf" srcId="{E05F1BDE-CC4A-4F76-877A-D24938D34C36}" destId="{F9770473-A986-4511-8A96-2DEBE7F67DA2}" srcOrd="0" destOrd="0" presId="urn:microsoft.com/office/officeart/2008/layout/LinedList"/>
    <dgm:cxn modelId="{CD32190B-EC51-474A-8910-9B152A42DA7F}" type="presOf" srcId="{F757EF91-47A8-4708-98AC-CD50DA3B58B7}" destId="{63BA989F-4E63-43D9-820A-147DAF5CF05A}" srcOrd="0" destOrd="0" presId="urn:microsoft.com/office/officeart/2008/layout/LinedList"/>
    <dgm:cxn modelId="{BF41C5F4-877B-41A4-A83B-A7CD7B925F44}" type="presOf" srcId="{90E32849-7CD3-402C-914A-7FE124451ED1}" destId="{F52C6E60-3F3C-4ECE-BFB8-4A4B00E63000}" srcOrd="0" destOrd="0" presId="urn:microsoft.com/office/officeart/2008/layout/LinedList"/>
    <dgm:cxn modelId="{33ABA79A-FBF5-4C60-AB2D-A18B56B47AEC}" srcId="{90E32849-7CD3-402C-914A-7FE124451ED1}" destId="{F757EF91-47A8-4708-98AC-CD50DA3B58B7}" srcOrd="5" destOrd="0" parTransId="{33C41E18-9752-4AAB-BC84-46E0417A3288}" sibTransId="{B6AC7DBF-23F6-4BED-BFD1-20BFB4F4C4A9}"/>
    <dgm:cxn modelId="{A3C03FBC-5C61-4E94-AE31-64C62F7055D7}" srcId="{90E32849-7CD3-402C-914A-7FE124451ED1}" destId="{3826E024-9C50-4BD6-BAA3-02F16E3CEBA9}" srcOrd="6" destOrd="0" parTransId="{53E88225-5FB3-4FB3-AF5F-75B98B48AB0E}" sibTransId="{0581D8D5-5840-4FDF-9773-87120A2C6ABF}"/>
    <dgm:cxn modelId="{49B9C044-EB7A-4A3B-A128-4980785CFD2A}" type="presOf" srcId="{3826E024-9C50-4BD6-BAA3-02F16E3CEBA9}" destId="{E53FAFA1-6CB2-45B9-8D86-2BC7696EDF8E}" srcOrd="0" destOrd="0" presId="urn:microsoft.com/office/officeart/2008/layout/LinedList"/>
    <dgm:cxn modelId="{92275689-0370-489E-BD63-A839F7448940}" srcId="{90E32849-7CD3-402C-914A-7FE124451ED1}" destId="{EBB7E0EE-3626-4AC2-AD1A-8FCEE527B147}" srcOrd="2" destOrd="0" parTransId="{C7355A93-9D73-46DA-9A82-A856A000DF52}" sibTransId="{83D314CA-13C4-43E3-A7D2-A28239780ED4}"/>
    <dgm:cxn modelId="{37CF7D17-AC0F-4A72-8AFB-CBF2B580B4E4}" srcId="{90E32849-7CD3-402C-914A-7FE124451ED1}" destId="{AE4DC876-5C86-4897-8742-C68C1E3C1C9F}" srcOrd="1" destOrd="0" parTransId="{56B6CC56-02DA-4641-9F75-185903FE3379}" sibTransId="{DBAA90EA-F461-4C04-99A3-5536DD4732ED}"/>
    <dgm:cxn modelId="{E9D8E3A8-63B6-42CD-9524-4689938ECD91}" type="presOf" srcId="{AE4DC876-5C86-4897-8742-C68C1E3C1C9F}" destId="{662FC6F4-F106-4BC1-AD7F-ED02CC2150EE}" srcOrd="0" destOrd="0" presId="urn:microsoft.com/office/officeart/2008/layout/LinedList"/>
    <dgm:cxn modelId="{A54C581E-EA2B-40F9-9384-8F67E97D135F}" srcId="{90E32849-7CD3-402C-914A-7FE124451ED1}" destId="{1D75D6CB-B8F9-4FEA-AB3E-C92711921644}" srcOrd="0" destOrd="0" parTransId="{03F5BA01-6094-4976-B9F5-54EEBDB84B51}" sibTransId="{C416539D-C4C9-4E2C-A68D-E00F428060B4}"/>
    <dgm:cxn modelId="{45C550CE-6B3E-4196-81D5-F941B0751E3C}" type="presOf" srcId="{1D75D6CB-B8F9-4FEA-AB3E-C92711921644}" destId="{152D4A06-53F8-46FE-AE48-59CCA2D2C0A0}" srcOrd="0" destOrd="0" presId="urn:microsoft.com/office/officeart/2008/layout/LinedList"/>
    <dgm:cxn modelId="{278D86C8-A0D1-41CB-8D14-E39813362D9D}" type="presOf" srcId="{D1A4FD35-6CEC-4B7C-B208-B68FA8F0322E}" destId="{B90788BC-73A8-4868-AFF4-0A77995F1B3C}" srcOrd="0" destOrd="0" presId="urn:microsoft.com/office/officeart/2008/layout/LinedList"/>
    <dgm:cxn modelId="{FAD425EF-E678-4F11-B3CD-D9DA5E78E5BC}" type="presOf" srcId="{EBB7E0EE-3626-4AC2-AD1A-8FCEE527B147}" destId="{FFFC460F-2B63-4D7E-828C-C5B05F55DD65}" srcOrd="0" destOrd="0" presId="urn:microsoft.com/office/officeart/2008/layout/LinedList"/>
    <dgm:cxn modelId="{4CB683FE-6CD6-4BEF-BE20-F92B0421F01B}" type="presParOf" srcId="{B90788BC-73A8-4868-AFF4-0A77995F1B3C}" destId="{0D653519-ECE9-4BBA-9C82-3A4F6A879622}" srcOrd="0" destOrd="0" presId="urn:microsoft.com/office/officeart/2008/layout/LinedList"/>
    <dgm:cxn modelId="{9BA7CFA5-487C-45C1-87B4-A1A986FCCB4F}" type="presParOf" srcId="{B90788BC-73A8-4868-AFF4-0A77995F1B3C}" destId="{E188D448-3EC3-4C48-857D-D70138960FD9}" srcOrd="1" destOrd="0" presId="urn:microsoft.com/office/officeart/2008/layout/LinedList"/>
    <dgm:cxn modelId="{A561821D-968F-4B72-8B92-E8AC5178EEF5}" type="presParOf" srcId="{E188D448-3EC3-4C48-857D-D70138960FD9}" destId="{F52C6E60-3F3C-4ECE-BFB8-4A4B00E63000}" srcOrd="0" destOrd="0" presId="urn:microsoft.com/office/officeart/2008/layout/LinedList"/>
    <dgm:cxn modelId="{1227476D-CDA6-4BDA-8FE7-59700F53D25C}" type="presParOf" srcId="{E188D448-3EC3-4C48-857D-D70138960FD9}" destId="{15BD2008-75BE-4C3D-95E4-78DB4BB8D616}" srcOrd="1" destOrd="0" presId="urn:microsoft.com/office/officeart/2008/layout/LinedList"/>
    <dgm:cxn modelId="{4C6AA053-FEEE-4BE5-95F0-22187ED5775E}" type="presParOf" srcId="{15BD2008-75BE-4C3D-95E4-78DB4BB8D616}" destId="{067A37D1-764C-43B0-9D1B-BBB4427C3FF3}" srcOrd="0" destOrd="0" presId="urn:microsoft.com/office/officeart/2008/layout/LinedList"/>
    <dgm:cxn modelId="{B5E133F4-7B8A-48C8-9C7E-2ED147BF868F}" type="presParOf" srcId="{15BD2008-75BE-4C3D-95E4-78DB4BB8D616}" destId="{9AA34B61-3D66-4173-ABA0-EC45E8EBE5DC}" srcOrd="1" destOrd="0" presId="urn:microsoft.com/office/officeart/2008/layout/LinedList"/>
    <dgm:cxn modelId="{5127A5E0-1FAE-4AFB-AE64-9FD71EB3F297}" type="presParOf" srcId="{9AA34B61-3D66-4173-ABA0-EC45E8EBE5DC}" destId="{6C3D6BC7-7DDF-43E1-B018-394A5479CD8A}" srcOrd="0" destOrd="0" presId="urn:microsoft.com/office/officeart/2008/layout/LinedList"/>
    <dgm:cxn modelId="{4A01C006-F56F-4CA3-94F7-F5657943C9EE}" type="presParOf" srcId="{9AA34B61-3D66-4173-ABA0-EC45E8EBE5DC}" destId="{152D4A06-53F8-46FE-AE48-59CCA2D2C0A0}" srcOrd="1" destOrd="0" presId="urn:microsoft.com/office/officeart/2008/layout/LinedList"/>
    <dgm:cxn modelId="{D1B2392A-DCF6-4756-9754-E470005F5E17}" type="presParOf" srcId="{9AA34B61-3D66-4173-ABA0-EC45E8EBE5DC}" destId="{72DCD5C5-77F8-44DE-9FF4-244B0D2DF7C6}" srcOrd="2" destOrd="0" presId="urn:microsoft.com/office/officeart/2008/layout/LinedList"/>
    <dgm:cxn modelId="{E23C3BF0-FCFF-4430-8B11-7868D1184CB0}" type="presParOf" srcId="{15BD2008-75BE-4C3D-95E4-78DB4BB8D616}" destId="{FDC8F7F2-4923-474D-BF41-AA850E990261}" srcOrd="2" destOrd="0" presId="urn:microsoft.com/office/officeart/2008/layout/LinedList"/>
    <dgm:cxn modelId="{438DA793-BD42-472D-8D6A-5D346BBF7C99}" type="presParOf" srcId="{15BD2008-75BE-4C3D-95E4-78DB4BB8D616}" destId="{A8E021CE-32C2-42A8-899A-A820AB60FD6F}" srcOrd="3" destOrd="0" presId="urn:microsoft.com/office/officeart/2008/layout/LinedList"/>
    <dgm:cxn modelId="{1876445D-8328-451E-BE85-67A2D151FB2B}" type="presParOf" srcId="{15BD2008-75BE-4C3D-95E4-78DB4BB8D616}" destId="{0B666ED2-1334-46BE-98FC-4EF50D724344}" srcOrd="4" destOrd="0" presId="urn:microsoft.com/office/officeart/2008/layout/LinedList"/>
    <dgm:cxn modelId="{C95812A0-1652-42AC-BDA3-8143433080BA}" type="presParOf" srcId="{0B666ED2-1334-46BE-98FC-4EF50D724344}" destId="{4F9CA8D4-6D2B-4E93-8872-C733D291814C}" srcOrd="0" destOrd="0" presId="urn:microsoft.com/office/officeart/2008/layout/LinedList"/>
    <dgm:cxn modelId="{B497062F-1321-41BA-B1E7-8D3E5465B781}" type="presParOf" srcId="{0B666ED2-1334-46BE-98FC-4EF50D724344}" destId="{662FC6F4-F106-4BC1-AD7F-ED02CC2150EE}" srcOrd="1" destOrd="0" presId="urn:microsoft.com/office/officeart/2008/layout/LinedList"/>
    <dgm:cxn modelId="{0085448E-C6A0-4A43-8993-E0B5545E20F8}" type="presParOf" srcId="{0B666ED2-1334-46BE-98FC-4EF50D724344}" destId="{F2EB7498-F07A-4992-A80D-D46A7A42C223}" srcOrd="2" destOrd="0" presId="urn:microsoft.com/office/officeart/2008/layout/LinedList"/>
    <dgm:cxn modelId="{0FDBBFA2-F4C1-449B-8329-9F61777F2766}" type="presParOf" srcId="{15BD2008-75BE-4C3D-95E4-78DB4BB8D616}" destId="{7E04BDCA-2551-488D-9644-BD6EB5129D53}" srcOrd="5" destOrd="0" presId="urn:microsoft.com/office/officeart/2008/layout/LinedList"/>
    <dgm:cxn modelId="{47AD5A3E-534D-4CEB-B0C4-186F715D277B}" type="presParOf" srcId="{15BD2008-75BE-4C3D-95E4-78DB4BB8D616}" destId="{A02E6843-FC85-4081-9FBC-B1985A101EC5}" srcOrd="6" destOrd="0" presId="urn:microsoft.com/office/officeart/2008/layout/LinedList"/>
    <dgm:cxn modelId="{C3CF3177-CCDA-4CBE-A625-501493D75A7D}" type="presParOf" srcId="{15BD2008-75BE-4C3D-95E4-78DB4BB8D616}" destId="{64AF8260-8497-4AD3-87D5-F5EAC6489687}" srcOrd="7" destOrd="0" presId="urn:microsoft.com/office/officeart/2008/layout/LinedList"/>
    <dgm:cxn modelId="{6FF5BBE6-D54B-4D0F-89A0-5A94B3910D54}" type="presParOf" srcId="{64AF8260-8497-4AD3-87D5-F5EAC6489687}" destId="{E8564D13-AD54-4262-9F49-620900B992F9}" srcOrd="0" destOrd="0" presId="urn:microsoft.com/office/officeart/2008/layout/LinedList"/>
    <dgm:cxn modelId="{8322BD79-6D38-4198-B798-F6C1AC7AC084}" type="presParOf" srcId="{64AF8260-8497-4AD3-87D5-F5EAC6489687}" destId="{FFFC460F-2B63-4D7E-828C-C5B05F55DD65}" srcOrd="1" destOrd="0" presId="urn:microsoft.com/office/officeart/2008/layout/LinedList"/>
    <dgm:cxn modelId="{C5DF0232-1AA3-4786-80DC-29613DED23B4}" type="presParOf" srcId="{64AF8260-8497-4AD3-87D5-F5EAC6489687}" destId="{EF08518F-9F67-4AE9-84B0-C31FA9D11F41}" srcOrd="2" destOrd="0" presId="urn:microsoft.com/office/officeart/2008/layout/LinedList"/>
    <dgm:cxn modelId="{4D13F8A1-6882-4F69-9E29-B59DFF14921D}" type="presParOf" srcId="{15BD2008-75BE-4C3D-95E4-78DB4BB8D616}" destId="{0F7323CF-D227-426E-B6B5-2A0792CFC080}" srcOrd="8" destOrd="0" presId="urn:microsoft.com/office/officeart/2008/layout/LinedList"/>
    <dgm:cxn modelId="{2640C94F-B89B-4A42-B8F6-DC2729510021}" type="presParOf" srcId="{15BD2008-75BE-4C3D-95E4-78DB4BB8D616}" destId="{B894026A-FE65-408E-BAEE-7F7ECF923F1A}" srcOrd="9" destOrd="0" presId="urn:microsoft.com/office/officeart/2008/layout/LinedList"/>
    <dgm:cxn modelId="{58C76451-F363-40A2-8C9D-1916E216267C}" type="presParOf" srcId="{15BD2008-75BE-4C3D-95E4-78DB4BB8D616}" destId="{BF0C1EFE-4B25-44BE-925D-41FEC3501D2D}" srcOrd="10" destOrd="0" presId="urn:microsoft.com/office/officeart/2008/layout/LinedList"/>
    <dgm:cxn modelId="{725375F8-E680-4C86-911E-993F5CC70ACB}" type="presParOf" srcId="{BF0C1EFE-4B25-44BE-925D-41FEC3501D2D}" destId="{96587363-7D90-45AE-BDC7-DDCB59DA8CF5}" srcOrd="0" destOrd="0" presId="urn:microsoft.com/office/officeart/2008/layout/LinedList"/>
    <dgm:cxn modelId="{2B65769A-A7CD-4537-B0FF-96ABD07B81E5}" type="presParOf" srcId="{BF0C1EFE-4B25-44BE-925D-41FEC3501D2D}" destId="{C476AD78-27D8-4AF2-81F7-15A4D1865DF6}" srcOrd="1" destOrd="0" presId="urn:microsoft.com/office/officeart/2008/layout/LinedList"/>
    <dgm:cxn modelId="{0025BD5D-1054-4AD8-842D-50AD0BD4FC45}" type="presParOf" srcId="{BF0C1EFE-4B25-44BE-925D-41FEC3501D2D}" destId="{835DF19D-7852-4296-ACE0-1CBF58A9C32B}" srcOrd="2" destOrd="0" presId="urn:microsoft.com/office/officeart/2008/layout/LinedList"/>
    <dgm:cxn modelId="{F9668921-B224-4587-BD05-3EC928B8AC17}" type="presParOf" srcId="{15BD2008-75BE-4C3D-95E4-78DB4BB8D616}" destId="{302FBFF0-B644-4D3C-85C0-7F26D04BA90B}" srcOrd="11" destOrd="0" presId="urn:microsoft.com/office/officeart/2008/layout/LinedList"/>
    <dgm:cxn modelId="{655F4063-C15E-4814-AD68-88416FB1DFF2}" type="presParOf" srcId="{15BD2008-75BE-4C3D-95E4-78DB4BB8D616}" destId="{94753B6E-9CEE-4607-B7AE-DBEA92785399}" srcOrd="12" destOrd="0" presId="urn:microsoft.com/office/officeart/2008/layout/LinedList"/>
    <dgm:cxn modelId="{7C540B42-55A6-4A7D-8A31-B9AE52344EC2}" type="presParOf" srcId="{15BD2008-75BE-4C3D-95E4-78DB4BB8D616}" destId="{9B07236B-DF0B-4F78-9611-98982F6F61E6}" srcOrd="13" destOrd="0" presId="urn:microsoft.com/office/officeart/2008/layout/LinedList"/>
    <dgm:cxn modelId="{5D0F37C4-2FB6-4DCA-B054-8BF4C861DAEE}" type="presParOf" srcId="{9B07236B-DF0B-4F78-9611-98982F6F61E6}" destId="{630B5331-3451-46EF-A2B9-EE20AE26FF70}" srcOrd="0" destOrd="0" presId="urn:microsoft.com/office/officeart/2008/layout/LinedList"/>
    <dgm:cxn modelId="{9B394336-1CCB-4F3E-990E-B24FA95763C9}" type="presParOf" srcId="{9B07236B-DF0B-4F78-9611-98982F6F61E6}" destId="{F9770473-A986-4511-8A96-2DEBE7F67DA2}" srcOrd="1" destOrd="0" presId="urn:microsoft.com/office/officeart/2008/layout/LinedList"/>
    <dgm:cxn modelId="{F1AFC9F9-49D9-430B-9589-B43313EEE0D7}" type="presParOf" srcId="{9B07236B-DF0B-4F78-9611-98982F6F61E6}" destId="{D9D4955B-CD06-4CBE-8FEC-37D03A72E5EC}" srcOrd="2" destOrd="0" presId="urn:microsoft.com/office/officeart/2008/layout/LinedList"/>
    <dgm:cxn modelId="{F44C836C-E440-4399-8E19-3F1E6117C262}" type="presParOf" srcId="{15BD2008-75BE-4C3D-95E4-78DB4BB8D616}" destId="{75C8C48F-C669-4F7A-B559-081AE1FE65DD}" srcOrd="14" destOrd="0" presId="urn:microsoft.com/office/officeart/2008/layout/LinedList"/>
    <dgm:cxn modelId="{8D7016EA-C469-4C13-A50E-9D400AA1091C}" type="presParOf" srcId="{15BD2008-75BE-4C3D-95E4-78DB4BB8D616}" destId="{F2B9E26B-B586-4BAE-B38F-ED2321A61394}" srcOrd="15" destOrd="0" presId="urn:microsoft.com/office/officeart/2008/layout/LinedList"/>
    <dgm:cxn modelId="{FA2BC19E-6E22-4AAE-A901-DCF67A1D6BEB}" type="presParOf" srcId="{15BD2008-75BE-4C3D-95E4-78DB4BB8D616}" destId="{CFCE886D-BAD0-450B-B94D-EAA580C4A320}" srcOrd="16" destOrd="0" presId="urn:microsoft.com/office/officeart/2008/layout/LinedList"/>
    <dgm:cxn modelId="{EA5E4997-0DEF-4697-957E-DEF4F485FCC3}" type="presParOf" srcId="{CFCE886D-BAD0-450B-B94D-EAA580C4A320}" destId="{DEFF8704-EDFD-466E-AC8D-8B63EA221504}" srcOrd="0" destOrd="0" presId="urn:microsoft.com/office/officeart/2008/layout/LinedList"/>
    <dgm:cxn modelId="{4D13DE65-A336-47D8-BDD2-E1BB0E0B39EF}" type="presParOf" srcId="{CFCE886D-BAD0-450B-B94D-EAA580C4A320}" destId="{63BA989F-4E63-43D9-820A-147DAF5CF05A}" srcOrd="1" destOrd="0" presId="urn:microsoft.com/office/officeart/2008/layout/LinedList"/>
    <dgm:cxn modelId="{1386DA25-7EB6-4110-84C3-C081B53F5DA7}" type="presParOf" srcId="{CFCE886D-BAD0-450B-B94D-EAA580C4A320}" destId="{00EAF981-67E7-4A66-8340-53749A9BD824}" srcOrd="2" destOrd="0" presId="urn:microsoft.com/office/officeart/2008/layout/LinedList"/>
    <dgm:cxn modelId="{646D0D4E-2FB6-40D8-BF22-86A7EACC4E6C}" type="presParOf" srcId="{15BD2008-75BE-4C3D-95E4-78DB4BB8D616}" destId="{615B0ADA-DFC9-4D73-B8C2-BCD5844BF273}" srcOrd="17" destOrd="0" presId="urn:microsoft.com/office/officeart/2008/layout/LinedList"/>
    <dgm:cxn modelId="{4F8E090D-7ABB-4019-B253-F741E9390DAE}" type="presParOf" srcId="{15BD2008-75BE-4C3D-95E4-78DB4BB8D616}" destId="{DC1FB038-1370-4088-A024-43382F457029}" srcOrd="18" destOrd="0" presId="urn:microsoft.com/office/officeart/2008/layout/LinedList"/>
    <dgm:cxn modelId="{06763FC1-355F-4864-8D13-BB87E8A4A9F6}" type="presParOf" srcId="{15BD2008-75BE-4C3D-95E4-78DB4BB8D616}" destId="{F1AE1A77-9C07-43C4-BC7E-B266C719B89E}" srcOrd="19" destOrd="0" presId="urn:microsoft.com/office/officeart/2008/layout/LinedList"/>
    <dgm:cxn modelId="{32D372FA-C7BC-4D14-8348-1526157C8A13}" type="presParOf" srcId="{F1AE1A77-9C07-43C4-BC7E-B266C719B89E}" destId="{0BDBDF72-A45C-4897-8B1E-B1028DC54BDD}" srcOrd="0" destOrd="0" presId="urn:microsoft.com/office/officeart/2008/layout/LinedList"/>
    <dgm:cxn modelId="{460E1DB5-407B-40ED-9FB1-3B16B7D3651D}" type="presParOf" srcId="{F1AE1A77-9C07-43C4-BC7E-B266C719B89E}" destId="{E53FAFA1-6CB2-45B9-8D86-2BC7696EDF8E}" srcOrd="1" destOrd="0" presId="urn:microsoft.com/office/officeart/2008/layout/LinedList"/>
    <dgm:cxn modelId="{7A481F92-10AC-4266-83CA-005443065DF1}" type="presParOf" srcId="{F1AE1A77-9C07-43C4-BC7E-B266C719B89E}" destId="{D0901E2A-B1D1-4D3E-A097-FB89700DEAE5}" srcOrd="2" destOrd="0" presId="urn:microsoft.com/office/officeart/2008/layout/LinedList"/>
    <dgm:cxn modelId="{55887E0C-CAF2-48CF-AAA2-D58EB3AAE094}" type="presParOf" srcId="{15BD2008-75BE-4C3D-95E4-78DB4BB8D616}" destId="{DF3B129A-3098-4A3C-BAD2-2C97E847B7E0}" srcOrd="20" destOrd="0" presId="urn:microsoft.com/office/officeart/2008/layout/LinedList"/>
    <dgm:cxn modelId="{C93A7057-BA75-4AD5-9A76-A53197CCE7F1}" type="presParOf" srcId="{15BD2008-75BE-4C3D-95E4-78DB4BB8D616}" destId="{520E5EAB-853A-4705-A49F-17F0CB54A4F2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53519-ECE9-4BBA-9C82-3A4F6A879622}">
      <dsp:nvSpPr>
        <dsp:cNvPr id="0" name=""/>
        <dsp:cNvSpPr/>
      </dsp:nvSpPr>
      <dsp:spPr>
        <a:xfrm>
          <a:off x="0" y="1951"/>
          <a:ext cx="77962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C6E60-3F3C-4ECE-BFB8-4A4B00E63000}">
      <dsp:nvSpPr>
        <dsp:cNvPr id="0" name=""/>
        <dsp:cNvSpPr/>
      </dsp:nvSpPr>
      <dsp:spPr>
        <a:xfrm>
          <a:off x="0" y="1951"/>
          <a:ext cx="1559242" cy="399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웹 작업</a:t>
          </a:r>
          <a:endParaRPr lang="ko-KR" altLang="en-US" sz="3000" kern="12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sp:txBody>
      <dsp:txXfrm>
        <a:off x="0" y="1951"/>
        <a:ext cx="1559242" cy="3993421"/>
      </dsp:txXfrm>
    </dsp:sp>
    <dsp:sp modelId="{152D4A06-53F8-46FE-AE48-59CCA2D2C0A0}">
      <dsp:nvSpPr>
        <dsp:cNvPr id="0" name=""/>
        <dsp:cNvSpPr/>
      </dsp:nvSpPr>
      <dsp:spPr>
        <a:xfrm>
          <a:off x="1676185" y="28909"/>
          <a:ext cx="6120026" cy="53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기획</a:t>
          </a:r>
          <a:endParaRPr lang="ko-KR" altLang="en-US" sz="3000" kern="12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sp:txBody>
      <dsp:txXfrm>
        <a:off x="1676185" y="28909"/>
        <a:ext cx="6120026" cy="539150"/>
      </dsp:txXfrm>
    </dsp:sp>
    <dsp:sp modelId="{FDC8F7F2-4923-474D-BF41-AA850E990261}">
      <dsp:nvSpPr>
        <dsp:cNvPr id="0" name=""/>
        <dsp:cNvSpPr/>
      </dsp:nvSpPr>
      <dsp:spPr>
        <a:xfrm>
          <a:off x="1559242" y="568060"/>
          <a:ext cx="623696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FC6F4-F106-4BC1-AD7F-ED02CC2150EE}">
      <dsp:nvSpPr>
        <dsp:cNvPr id="0" name=""/>
        <dsp:cNvSpPr/>
      </dsp:nvSpPr>
      <dsp:spPr>
        <a:xfrm>
          <a:off x="1676185" y="595017"/>
          <a:ext cx="6120026" cy="53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DB</a:t>
          </a:r>
          <a:endParaRPr lang="ko-KR" altLang="en-US" sz="3000" kern="12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sp:txBody>
      <dsp:txXfrm>
        <a:off x="1676185" y="595017"/>
        <a:ext cx="6120026" cy="539150"/>
      </dsp:txXfrm>
    </dsp:sp>
    <dsp:sp modelId="{7E04BDCA-2551-488D-9644-BD6EB5129D53}">
      <dsp:nvSpPr>
        <dsp:cNvPr id="0" name=""/>
        <dsp:cNvSpPr/>
      </dsp:nvSpPr>
      <dsp:spPr>
        <a:xfrm>
          <a:off x="1559242" y="1134168"/>
          <a:ext cx="623696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C460F-2B63-4D7E-828C-C5B05F55DD65}">
      <dsp:nvSpPr>
        <dsp:cNvPr id="0" name=""/>
        <dsp:cNvSpPr/>
      </dsp:nvSpPr>
      <dsp:spPr>
        <a:xfrm>
          <a:off x="1676185" y="1161126"/>
          <a:ext cx="6120026" cy="53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err="1" smtClean="0">
              <a:latin typeface="휴먼매직체" panose="02030504000101010101" pitchFamily="18" charset="-127"/>
              <a:ea typeface="휴먼매직체" panose="02030504000101010101" pitchFamily="18" charset="-127"/>
            </a:rPr>
            <a:t>백엔드</a:t>
          </a:r>
          <a:endParaRPr lang="ko-KR" altLang="en-US" sz="3000" kern="12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sp:txBody>
      <dsp:txXfrm>
        <a:off x="1676185" y="1161126"/>
        <a:ext cx="6120026" cy="539150"/>
      </dsp:txXfrm>
    </dsp:sp>
    <dsp:sp modelId="{0F7323CF-D227-426E-B6B5-2A0792CFC080}">
      <dsp:nvSpPr>
        <dsp:cNvPr id="0" name=""/>
        <dsp:cNvSpPr/>
      </dsp:nvSpPr>
      <dsp:spPr>
        <a:xfrm>
          <a:off x="1559242" y="1700277"/>
          <a:ext cx="623696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6AD78-27D8-4AF2-81F7-15A4D1865DF6}">
      <dsp:nvSpPr>
        <dsp:cNvPr id="0" name=""/>
        <dsp:cNvSpPr/>
      </dsp:nvSpPr>
      <dsp:spPr>
        <a:xfrm>
          <a:off x="1676185" y="1727234"/>
          <a:ext cx="6120026" cy="53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err="1" smtClean="0">
              <a:latin typeface="휴먼매직체" panose="02030504000101010101" pitchFamily="18" charset="-127"/>
              <a:ea typeface="휴먼매직체" panose="02030504000101010101" pitchFamily="18" charset="-127"/>
            </a:rPr>
            <a:t>프론트엔드</a:t>
          </a:r>
          <a:endParaRPr lang="ko-KR" altLang="en-US" sz="3000" kern="12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sp:txBody>
      <dsp:txXfrm>
        <a:off x="1676185" y="1727234"/>
        <a:ext cx="6120026" cy="539150"/>
      </dsp:txXfrm>
    </dsp:sp>
    <dsp:sp modelId="{302FBFF0-B644-4D3C-85C0-7F26D04BA90B}">
      <dsp:nvSpPr>
        <dsp:cNvPr id="0" name=""/>
        <dsp:cNvSpPr/>
      </dsp:nvSpPr>
      <dsp:spPr>
        <a:xfrm>
          <a:off x="1559242" y="2266385"/>
          <a:ext cx="623696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70473-A986-4511-8A96-2DEBE7F67DA2}">
      <dsp:nvSpPr>
        <dsp:cNvPr id="0" name=""/>
        <dsp:cNvSpPr/>
      </dsp:nvSpPr>
      <dsp:spPr>
        <a:xfrm>
          <a:off x="1676185" y="2293343"/>
          <a:ext cx="6120026" cy="53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킬러 컨텐츠</a:t>
          </a:r>
          <a:endParaRPr lang="ko-KR" altLang="en-US" sz="3000" kern="12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sp:txBody>
      <dsp:txXfrm>
        <a:off x="1676185" y="2293343"/>
        <a:ext cx="6120026" cy="539150"/>
      </dsp:txXfrm>
    </dsp:sp>
    <dsp:sp modelId="{75C8C48F-C669-4F7A-B559-081AE1FE65DD}">
      <dsp:nvSpPr>
        <dsp:cNvPr id="0" name=""/>
        <dsp:cNvSpPr/>
      </dsp:nvSpPr>
      <dsp:spPr>
        <a:xfrm>
          <a:off x="1559242" y="2832493"/>
          <a:ext cx="623696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A989F-4E63-43D9-820A-147DAF5CF05A}">
      <dsp:nvSpPr>
        <dsp:cNvPr id="0" name=""/>
        <dsp:cNvSpPr/>
      </dsp:nvSpPr>
      <dsp:spPr>
        <a:xfrm>
          <a:off x="1676185" y="2859451"/>
          <a:ext cx="6120026" cy="53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각자의 역할</a:t>
          </a:r>
          <a:endParaRPr lang="ko-KR" altLang="en-US" sz="3000" kern="12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sp:txBody>
      <dsp:txXfrm>
        <a:off x="1676185" y="2859451"/>
        <a:ext cx="6120026" cy="539150"/>
      </dsp:txXfrm>
    </dsp:sp>
    <dsp:sp modelId="{615B0ADA-DFC9-4D73-B8C2-BCD5844BF273}">
      <dsp:nvSpPr>
        <dsp:cNvPr id="0" name=""/>
        <dsp:cNvSpPr/>
      </dsp:nvSpPr>
      <dsp:spPr>
        <a:xfrm>
          <a:off x="1559242" y="3398602"/>
          <a:ext cx="623696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FAFA1-6CB2-45B9-8D86-2BC7696EDF8E}">
      <dsp:nvSpPr>
        <dsp:cNvPr id="0" name=""/>
        <dsp:cNvSpPr/>
      </dsp:nvSpPr>
      <dsp:spPr>
        <a:xfrm>
          <a:off x="1676185" y="3425559"/>
          <a:ext cx="6120026" cy="53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>
              <a:latin typeface="휴먼매직체" panose="02030504000101010101" pitchFamily="18" charset="-127"/>
              <a:ea typeface="휴먼매직체" panose="02030504000101010101" pitchFamily="18" charset="-127"/>
            </a:rPr>
            <a:t>피드백과 소감</a:t>
          </a:r>
          <a:endParaRPr lang="ko-KR" altLang="en-US" sz="3000" kern="1200" dirty="0">
            <a:latin typeface="휴먼매직체" panose="02030504000101010101" pitchFamily="18" charset="-127"/>
            <a:ea typeface="휴먼매직체" panose="02030504000101010101" pitchFamily="18" charset="-127"/>
          </a:endParaRPr>
        </a:p>
      </dsp:txBody>
      <dsp:txXfrm>
        <a:off x="1676185" y="3425559"/>
        <a:ext cx="6120026" cy="539150"/>
      </dsp:txXfrm>
    </dsp:sp>
    <dsp:sp modelId="{DF3B129A-3098-4A3C-BAD2-2C97E847B7E0}">
      <dsp:nvSpPr>
        <dsp:cNvPr id="0" name=""/>
        <dsp:cNvSpPr/>
      </dsp:nvSpPr>
      <dsp:spPr>
        <a:xfrm>
          <a:off x="1559242" y="3964710"/>
          <a:ext cx="623696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2900" y="3428998"/>
            <a:ext cx="6516974" cy="2268559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lgerian" panose="04020705040A02060702" pitchFamily="82" charset="0"/>
              </a:rPr>
              <a:t>Project</a:t>
            </a:r>
            <a:br>
              <a:rPr lang="en-US" altLang="ko-KR" dirty="0" smtClean="0">
                <a:latin typeface="Algerian" panose="04020705040A02060702" pitchFamily="82" charset="0"/>
              </a:rPr>
            </a:br>
            <a:r>
              <a:rPr lang="en-US" altLang="ko-KR" sz="7000" dirty="0" smtClean="0">
                <a:latin typeface="Algerian" panose="04020705040A02060702" pitchFamily="82" charset="0"/>
              </a:rPr>
              <a:t>‘Hidden gem’</a:t>
            </a:r>
            <a:endParaRPr lang="ko-KR" altLang="en-US" sz="7000" dirty="0">
              <a:latin typeface="Algerian" panose="04020705040A02060702" pitchFamily="8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72274" y="2268785"/>
            <a:ext cx="5357600" cy="1160213"/>
          </a:xfrm>
        </p:spPr>
        <p:txBody>
          <a:bodyPr>
            <a:noAutofit/>
          </a:bodyPr>
          <a:lstStyle/>
          <a:p>
            <a:r>
              <a:rPr lang="en-US" altLang="ko-KR" sz="6000" dirty="0" smtClean="0">
                <a:latin typeface="Algerian" panose="04020705040A02060702" pitchFamily="82" charset="0"/>
              </a:rPr>
              <a:t>Mid</a:t>
            </a:r>
            <a:endParaRPr lang="ko-KR" altLang="en-US" sz="6000" dirty="0">
              <a:latin typeface="Algerian" panose="04020705040A02060702" pitchFamily="82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53336" y="5780771"/>
            <a:ext cx="9275392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latin typeface="Algerian" panose="04020705040A02060702" pitchFamily="82" charset="0"/>
              </a:rPr>
              <a:t>who made this </a:t>
            </a:r>
            <a:r>
              <a:rPr lang="en-US" altLang="ko-KR" sz="3200" dirty="0">
                <a:latin typeface="Algerian" panose="04020705040A02060702" pitchFamily="82" charset="0"/>
              </a:rPr>
              <a:t>Project</a:t>
            </a:r>
            <a:r>
              <a:rPr lang="en-US" altLang="ko-KR" sz="3200" dirty="0" smtClean="0">
                <a:latin typeface="Algerian" panose="04020705040A02060702" pitchFamily="82" charset="0"/>
              </a:rPr>
              <a:t>? </a:t>
            </a:r>
            <a:r>
              <a:rPr lang="en-US" altLang="ko-KR" sz="3200" dirty="0">
                <a:latin typeface="Algerian" panose="04020705040A02060702" pitchFamily="82" charset="0"/>
              </a:rPr>
              <a:t/>
            </a:r>
            <a:br>
              <a:rPr lang="en-US" altLang="ko-KR" sz="3200" dirty="0">
                <a:latin typeface="Algerian" panose="04020705040A02060702" pitchFamily="82" charset="0"/>
              </a:rPr>
            </a:br>
            <a:r>
              <a:rPr lang="en-US" altLang="ko-KR" sz="3200" dirty="0">
                <a:latin typeface="Algerian" panose="04020705040A02060702" pitchFamily="82" charset="0"/>
              </a:rPr>
              <a:t>‘Hidden </a:t>
            </a:r>
            <a:r>
              <a:rPr lang="en-US" altLang="ko-KR" sz="3200" dirty="0" smtClean="0">
                <a:latin typeface="Algerian" panose="04020705040A02060702" pitchFamily="82" charset="0"/>
              </a:rPr>
              <a:t>gem’ </a:t>
            </a:r>
            <a:r>
              <a:rPr lang="ko-KR" altLang="en-US" sz="3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이윤주 </a:t>
            </a:r>
            <a:r>
              <a:rPr lang="ko-KR" altLang="en-US" sz="30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안순현</a:t>
            </a:r>
            <a:r>
              <a:rPr lang="ko-KR" altLang="en-US" sz="3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정아름 김용현 박성민</a:t>
            </a:r>
            <a:endParaRPr lang="ko-KR" altLang="en-US" sz="3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8697626" y="5814358"/>
            <a:ext cx="3494374" cy="1160213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smtClean="0">
                <a:latin typeface="Algerian" panose="04020705040A02060702" pitchFamily="82" charset="0"/>
              </a:rPr>
              <a:t>Group 2</a:t>
            </a:r>
            <a:endParaRPr lang="ko-KR" altLang="en-US" sz="6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7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05408" y="736600"/>
            <a:ext cx="7958331" cy="1077229"/>
          </a:xfrm>
        </p:spPr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&lt;.java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&gt;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구현할 것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6201" y="1383843"/>
            <a:ext cx="9035253" cy="493122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entity –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BoardF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/ Like / Menu / Reply / Use</a:t>
            </a:r>
          </a:p>
          <a:p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c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ontroller –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BoardController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UserController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ErrorHandlingController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FileController</a:t>
            </a:r>
            <a:endParaRPr lang="en-US" altLang="ko-KR" sz="2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d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ao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–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BoardFDao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LikeDao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ReplyDao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UserDao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MenuDao</a:t>
            </a:r>
            <a:endParaRPr lang="en-US" altLang="ko-KR" sz="2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Service –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BoardService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Like</a:t>
            </a:r>
            <a:r>
              <a:rPr lang="en-US" altLang="ko-KR" sz="2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Service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Reply</a:t>
            </a:r>
            <a:r>
              <a:rPr lang="en-US" altLang="ko-KR" sz="2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Service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UserDaoService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MenuService</a:t>
            </a:r>
            <a:endParaRPr lang="en-US" altLang="ko-KR" sz="2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Service</a:t>
            </a:r>
            <a:r>
              <a:rPr lang="en-US" altLang="ko-KR" sz="2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Impl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BoardServiceImpl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LikeService</a:t>
            </a:r>
            <a:r>
              <a:rPr lang="en-US" altLang="ko-KR" sz="2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Impl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ReplyService</a:t>
            </a:r>
            <a:r>
              <a:rPr lang="en-US" altLang="ko-KR" sz="2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Impl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UserDaoServiceImpl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MenuServiceImpl</a:t>
            </a:r>
            <a:endParaRPr lang="en-US" altLang="ko-KR" sz="2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Util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–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ImageUtil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JsonUtil</a:t>
            </a:r>
            <a:endParaRPr lang="ko-KR" altLang="en-US" sz="2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08" y="460336"/>
            <a:ext cx="533474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05408" y="736600"/>
            <a:ext cx="7958331" cy="1077229"/>
          </a:xfrm>
        </p:spPr>
        <p:txBody>
          <a:bodyPr/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&lt;.html&gt;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구현할 것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6201" y="1383843"/>
            <a:ext cx="9035253" cy="4931229"/>
          </a:xfrm>
        </p:spPr>
        <p:txBody>
          <a:bodyPr>
            <a:normAutofit/>
          </a:bodyPr>
          <a:lstStyle/>
          <a:p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Common –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alertMsg</a:t>
            </a:r>
            <a:endParaRPr lang="en-US" altLang="ko-KR" sz="2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Fragments – base</a:t>
            </a:r>
          </a:p>
          <a:p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Error – error / error404 / error500</a:t>
            </a:r>
          </a:p>
          <a:p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 – login / </a:t>
            </a:r>
            <a:r>
              <a:rPr lang="en-US" altLang="ko-KR" sz="2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mypage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 register / update</a:t>
            </a:r>
          </a:p>
          <a:p>
            <a:r>
              <a:rPr lang="en-US" altLang="ko-KR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Board – detail / insert / list / main / company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08" y="460336"/>
            <a:ext cx="533474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8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01539" y="198457"/>
            <a:ext cx="3136900" cy="57624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총괄 및 지원 이윤주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1003302"/>
            <a:ext cx="9156700" cy="55498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36" y="412670"/>
            <a:ext cx="552527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0" y="236557"/>
            <a:ext cx="2581839" cy="588943"/>
          </a:xfrm>
        </p:spPr>
        <p:txBody>
          <a:bodyPr/>
          <a:lstStyle/>
          <a:p>
            <a:r>
              <a:rPr lang="ko-KR" altLang="en-US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백엔드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안순현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10" y="682606"/>
            <a:ext cx="571580" cy="2857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78" y="1004400"/>
            <a:ext cx="9158400" cy="56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6765" y="312756"/>
            <a:ext cx="2561134" cy="665144"/>
          </a:xfrm>
        </p:spPr>
        <p:txBody>
          <a:bodyPr/>
          <a:lstStyle/>
          <a:p>
            <a:r>
              <a:rPr lang="ko-KR" altLang="en-US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백엔드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박성민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00" y="1004400"/>
            <a:ext cx="9158400" cy="50893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10" y="682606"/>
            <a:ext cx="571580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48061" y="312757"/>
            <a:ext cx="3039039" cy="639744"/>
          </a:xfrm>
        </p:spPr>
        <p:txBody>
          <a:bodyPr/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DB(SQL)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정아름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10" y="682606"/>
            <a:ext cx="571580" cy="2857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00" y="1004400"/>
            <a:ext cx="9158400" cy="52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00" y="388956"/>
            <a:ext cx="2946400" cy="627043"/>
          </a:xfrm>
        </p:spPr>
        <p:txBody>
          <a:bodyPr>
            <a:normAutofit/>
          </a:bodyPr>
          <a:lstStyle/>
          <a:p>
            <a:r>
              <a:rPr lang="ko-KR" altLang="en-US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프론트엔드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김용현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00" y="1004400"/>
            <a:ext cx="9158400" cy="53446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26" y="483371"/>
            <a:ext cx="704948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9795" y="0"/>
            <a:ext cx="4351099" cy="52544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회사 소개 페이지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– Intro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7427808" y="483531"/>
            <a:ext cx="4029664" cy="4075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회사의 설명을 간단히 구현한 페이지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사진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65" y="483531"/>
            <a:ext cx="457264" cy="46679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95" y="1277914"/>
            <a:ext cx="6253200" cy="4414024"/>
          </a:xfrm>
        </p:spPr>
      </p:pic>
    </p:spTree>
    <p:extLst>
      <p:ext uri="{BB962C8B-B14F-4D97-AF65-F5344CB8AC3E}">
        <p14:creationId xmlns:p14="http://schemas.microsoft.com/office/powerpoint/2010/main" val="345095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544" y="0"/>
            <a:ext cx="1782066" cy="51274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메인 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83"/>
          <a:stretch/>
        </p:blipFill>
        <p:spPr>
          <a:xfrm>
            <a:off x="997543" y="703245"/>
            <a:ext cx="6253200" cy="249336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" t="46110" r="795" b="4631"/>
          <a:stretch/>
        </p:blipFill>
        <p:spPr>
          <a:xfrm>
            <a:off x="997543" y="3606801"/>
            <a:ext cx="6253200" cy="2194395"/>
          </a:xfrm>
          <a:prstGeom prst="rect">
            <a:avLst/>
          </a:prstGeom>
        </p:spPr>
      </p:pic>
      <p:sp>
        <p:nvSpPr>
          <p:cNvPr id="15" name="내용 개체 틀 2"/>
          <p:cNvSpPr txBox="1">
            <a:spLocks/>
          </p:cNvSpPr>
          <p:nvPr/>
        </p:nvSpPr>
        <p:spPr>
          <a:xfrm>
            <a:off x="7367815" y="703245"/>
            <a:ext cx="3502428" cy="195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44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None/>
            </a:pP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위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개의 사진을 슬라이드쇼로 구현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50743" y="3606801"/>
            <a:ext cx="39633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60" indent="0">
              <a:buNone/>
            </a:pPr>
            <a:r>
              <a:rPr lang="ko-KR" altLang="en-US" sz="2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아래</a:t>
            </a:r>
            <a:endParaRPr lang="en-US" altLang="ko-KR" sz="2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음식점 테이블에서 정보를 받아와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부트스트랩의 카드컴포넌트와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0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타임리프의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다중반복문을 사용해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개수만큼 반복하여 모두 표시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좋아요 순으로 </a:t>
            </a:r>
            <a:r>
              <a:rPr lang="ko-KR" altLang="en-US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정렬</a:t>
            </a:r>
            <a:endParaRPr lang="en-US" altLang="ko-KR" sz="20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사진은 여러 개 중 하나만 받아오도록 지정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74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544" y="0"/>
            <a:ext cx="3650656" cy="51274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검색 기능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리스트</a:t>
            </a:r>
            <a:endParaRPr lang="ko-KR" altLang="en-US" dirty="0"/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"/>
          <a:stretch/>
        </p:blipFill>
        <p:spPr>
          <a:xfrm>
            <a:off x="997544" y="1046144"/>
            <a:ext cx="6253200" cy="4186257"/>
          </a:xfrm>
        </p:spPr>
      </p:pic>
      <p:sp>
        <p:nvSpPr>
          <p:cNvPr id="17" name="직사각형 16"/>
          <p:cNvSpPr/>
          <p:nvPr/>
        </p:nvSpPr>
        <p:spPr>
          <a:xfrm>
            <a:off x="7250744" y="952501"/>
            <a:ext cx="3963357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60" indent="0">
              <a:buNone/>
            </a:pPr>
            <a:r>
              <a:rPr lang="ko-KR" altLang="en-US" sz="28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파란색</a:t>
            </a:r>
            <a:endParaRPr lang="en-US" altLang="ko-KR" sz="28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Base</a:t>
            </a:r>
            <a:r>
              <a:rPr lang="ko-KR" altLang="en-US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의 </a:t>
            </a:r>
            <a:r>
              <a:rPr lang="en-US" altLang="ko-KR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Top</a:t>
            </a:r>
            <a:r>
              <a:rPr lang="ko-KR" altLang="en-US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을 통해서 </a:t>
            </a:r>
            <a:endParaRPr lang="en-US" altLang="ko-KR" sz="20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음식점의 주소를 기준으로 수원의</a:t>
            </a:r>
            <a:endParaRPr lang="en-US" altLang="ko-KR" sz="20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4</a:t>
            </a:r>
            <a:r>
              <a:rPr lang="ko-KR" altLang="en-US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 구를 검색할 수 있도록 구현</a:t>
            </a:r>
            <a:endParaRPr lang="en-US" altLang="ko-KR" sz="20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endParaRPr lang="en-US" altLang="ko-KR" sz="28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8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보라색</a:t>
            </a:r>
          </a:p>
          <a:p>
            <a:pPr marL="6160" indent="0">
              <a:buNone/>
            </a:pPr>
            <a:r>
              <a:rPr lang="en-US" altLang="ko-KR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의 정보를 받아서 표시하는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Aside </a:t>
            </a:r>
            <a:r>
              <a:rPr lang="ko-KR" altLang="en-US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구현</a:t>
            </a:r>
            <a:endParaRPr lang="en-US" altLang="ko-KR" sz="20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Aside</a:t>
            </a:r>
            <a:r>
              <a:rPr lang="ko-KR" altLang="en-US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를 통해 유저 정보 수정 가능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sz="20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Css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를 활용해 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의 이름 </a:t>
            </a:r>
            <a:r>
              <a:rPr lang="ko-KR" altLang="en-US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디자인</a:t>
            </a:r>
            <a:endParaRPr lang="en-US" altLang="ko-KR" sz="20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endParaRPr lang="en-US" altLang="ko-KR" sz="20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8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빨간색</a:t>
            </a:r>
            <a:endParaRPr lang="en-US" altLang="ko-KR" sz="2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Main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과 동일하게 카드 형식으로 표시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검색된 주소를 가지고 있는 음식점만 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나오도록 프로그래밍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91300" y="1170034"/>
            <a:ext cx="625475" cy="82386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30923" y="1581966"/>
            <a:ext cx="1297019" cy="212897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828925" y="2032000"/>
            <a:ext cx="4114800" cy="20923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152" y="597233"/>
            <a:ext cx="46679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08202">
            <a:off x="1862508" y="580224"/>
            <a:ext cx="7958331" cy="1077229"/>
          </a:xfrm>
        </p:spPr>
        <p:txBody>
          <a:bodyPr>
            <a:noAutofit/>
          </a:bodyPr>
          <a:lstStyle/>
          <a:p>
            <a:r>
              <a:rPr lang="ko-KR" altLang="en-US" sz="8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목차</a:t>
            </a:r>
            <a:endParaRPr lang="ko-KR" altLang="en-US" sz="8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872729"/>
              </p:ext>
            </p:extLst>
          </p:nvPr>
        </p:nvGraphicFramePr>
        <p:xfrm>
          <a:off x="2278063" y="1963738"/>
          <a:ext cx="7796212" cy="399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96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78" y="245279"/>
            <a:ext cx="876422" cy="905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608" y="20657"/>
            <a:ext cx="1934791" cy="37304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mypage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1"/>
          <a:stretch/>
        </p:blipFill>
        <p:spPr>
          <a:xfrm>
            <a:off x="998909" y="1278723"/>
            <a:ext cx="6252029" cy="3897423"/>
          </a:xfrm>
        </p:spPr>
      </p:pic>
      <p:sp>
        <p:nvSpPr>
          <p:cNvPr id="6" name="직사각형 5"/>
          <p:cNvSpPr/>
          <p:nvPr/>
        </p:nvSpPr>
        <p:spPr>
          <a:xfrm>
            <a:off x="2956524" y="3568700"/>
            <a:ext cx="2336800" cy="15113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7317015" y="1150280"/>
            <a:ext cx="4627794" cy="5389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None/>
            </a:pP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파란색</a:t>
            </a:r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 –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의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id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로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DB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수집 후 전달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의 정보를 표시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보라색</a:t>
            </a:r>
            <a:endParaRPr lang="en-US" altLang="ko-KR" sz="2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음식점 테이블과 좋아요 테이블을 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음식점 번호로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Join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한 뒤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좋아요 순으로 정렬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제목은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CSS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를 활용하여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Hover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시 무지개 </a:t>
            </a:r>
            <a:r>
              <a:rPr lang="ko-KR" altLang="en-US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애니매니션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작동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66124" y="1716134"/>
            <a:ext cx="1183676" cy="159856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58" y="5818565"/>
            <a:ext cx="6268730" cy="48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20" y="487344"/>
            <a:ext cx="1324160" cy="17242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1308" y="0"/>
            <a:ext cx="3636591" cy="48734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음식점 상세페이지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- 1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1"/>
          <a:stretch/>
        </p:blipFill>
        <p:spPr>
          <a:xfrm>
            <a:off x="984014" y="974688"/>
            <a:ext cx="6253200" cy="3514185"/>
          </a:xfrm>
        </p:spPr>
      </p:pic>
      <p:sp>
        <p:nvSpPr>
          <p:cNvPr id="13" name="직사각형 12"/>
          <p:cNvSpPr/>
          <p:nvPr/>
        </p:nvSpPr>
        <p:spPr>
          <a:xfrm>
            <a:off x="2664424" y="3238500"/>
            <a:ext cx="4320576" cy="125037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317015" y="1066802"/>
            <a:ext cx="4627794" cy="5389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None/>
            </a:pP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파란색</a:t>
            </a:r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음식점과 연결된 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개의 사진을 슬라이드쇼로 구현</a:t>
            </a:r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보라색</a:t>
            </a:r>
            <a:endParaRPr lang="en-US" altLang="ko-KR" sz="2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음식점 정보 중 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음식점 이름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분류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좋아요 수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매장 소개를 표시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4914" y="1593850"/>
            <a:ext cx="5537373" cy="148750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20" y="224099"/>
            <a:ext cx="1324160" cy="1724266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8" y="819448"/>
            <a:ext cx="6253200" cy="445235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1308" y="0"/>
            <a:ext cx="3636591" cy="48734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음식점 상세페이지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- 2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919662" y="1400455"/>
            <a:ext cx="1989137" cy="17145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256098" y="243672"/>
            <a:ext cx="4678727" cy="6219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44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None/>
            </a:pP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파란색</a:t>
            </a:r>
            <a:endParaRPr lang="en-US" altLang="ko-KR" sz="24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영업시간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메뉴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주소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전화번호를 표시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메뉴는 메뉴를 음식점과 연결하여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저장한 테이블을 활용하여 표시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보라색</a:t>
            </a:r>
            <a:endParaRPr lang="en-US" altLang="ko-KR" sz="2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카카오 지도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API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에 음식점 주소를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넣어 좌표를 얻은 뒤 지도에 표시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sz="2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빨간색</a:t>
            </a:r>
            <a:endParaRPr lang="en-US" altLang="ko-KR" sz="2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로그인시에만 댓글을 달 수 있도록 지정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댓글을 단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의 이름을 클릭하면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각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user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의 </a:t>
            </a:r>
            <a:r>
              <a:rPr lang="en-US" altLang="ko-KR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mypage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로 이동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94001" y="1400455"/>
            <a:ext cx="1944688" cy="17145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81289" y="3211746"/>
            <a:ext cx="4227510" cy="1363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9795" y="0"/>
            <a:ext cx="3856119" cy="525443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ERROR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7427808" y="483531"/>
            <a:ext cx="4029664" cy="4075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잘못된 페이지 경로 접속 시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ERROR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창이 뜨도록 구현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홈으로 버튼을 통해 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>
              <a:buNone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Main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페이지로 갈 수 있음</a:t>
            </a:r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65" y="483531"/>
            <a:ext cx="457264" cy="466790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95" y="1324400"/>
            <a:ext cx="6253200" cy="4366460"/>
          </a:xfrm>
        </p:spPr>
      </p:pic>
    </p:spTree>
    <p:extLst>
      <p:ext uri="{BB962C8B-B14F-4D97-AF65-F5344CB8AC3E}">
        <p14:creationId xmlns:p14="http://schemas.microsoft.com/office/powerpoint/2010/main" val="226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좋았던 점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배운 점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8939" y="2509316"/>
            <a:ext cx="10194361" cy="3167584"/>
          </a:xfrm>
        </p:spPr>
        <p:txBody>
          <a:bodyPr>
            <a:normAutofit/>
          </a:bodyPr>
          <a:lstStyle/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기술 구현에 속도가 붙음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하지만 노력이 필요함도 느껴서 더 공부할 열의가 생김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서로 격려하고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칭찬하면서 첫 프로젝트보다 발전한 것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(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함께하는 기쁨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팀 프로젝트에 필요한 부분을 배우고 익힐 수 있었음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 (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소통의 중요성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기획이 많은 부분을 차지함을 배움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(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작업의 혼선을 줄일 수 있었음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작업의 방향성을 잡는 모니터링의 중요성을 배웠고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이후 프로젝트에 자신감이 생김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81" y="579424"/>
            <a:ext cx="371527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4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아쉬운 점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8939" y="2509316"/>
            <a:ext cx="10194361" cy="3167584"/>
          </a:xfrm>
        </p:spPr>
        <p:txBody>
          <a:bodyPr>
            <a:normAutofit/>
          </a:bodyPr>
          <a:lstStyle/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계획이 수시로 수정되었고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역량 수준이 파악되어 공부의 필요성을 느낌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(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시간에 쫓김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).</a:t>
            </a:r>
            <a:endParaRPr lang="ko-KR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즉각적인 피드백이 부족해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서로의 진행사항 공유가 더디었던 것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할 수 없는 수준의 기술을 구현하려 너무 많은 시간을 쓴 것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구현할 범위를 제대로 나누지 못했던 것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전반적인 과정을 제대로 공유하지 못했던 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81" y="579424"/>
            <a:ext cx="371527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8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이후 목표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8939" y="2509316"/>
            <a:ext cx="10194361" cy="3167584"/>
          </a:xfrm>
        </p:spPr>
        <p:txBody>
          <a:bodyPr>
            <a:normAutofit/>
          </a:bodyPr>
          <a:lstStyle/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공부 더 하기</a:t>
            </a:r>
          </a:p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초반 기획 단계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사이트 맵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구조도 등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), 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분업 확실히 하기</a:t>
            </a:r>
          </a:p>
          <a:p>
            <a:pPr lvl="0"/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진행 사항 면밀히 공유하며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어려운 부분에 너무 늘어지지 않도록 하기</a:t>
            </a:r>
          </a:p>
          <a:p>
            <a:r>
              <a:rPr lang="ko-KR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추가하고 싶은 기능이나 수정이 필요한 부분에 대해 토의 자주 </a:t>
            </a:r>
            <a:r>
              <a:rPr lang="ko-KR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하기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81" y="579424"/>
            <a:ext cx="371527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8139" y="1963216"/>
            <a:ext cx="10194361" cy="3167584"/>
          </a:xfrm>
        </p:spPr>
        <p:txBody>
          <a:bodyPr>
            <a:noAutofit/>
          </a:bodyPr>
          <a:lstStyle/>
          <a:p>
            <a:pPr marL="6160" indent="0" algn="ctr">
              <a:buNone/>
            </a:pPr>
            <a:r>
              <a:rPr lang="ko-KR" altLang="en-US" sz="88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경청해 주셔서</a:t>
            </a:r>
            <a:endParaRPr lang="en-US" altLang="ko-KR" sz="88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 algn="ctr">
              <a:buNone/>
            </a:pPr>
            <a:r>
              <a:rPr lang="ko-KR" altLang="en-US" sz="88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감사합니다</a:t>
            </a:r>
            <a:r>
              <a:rPr lang="en-US" altLang="ko-KR" sz="88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  <a:endParaRPr lang="ko-KR" altLang="en-US" sz="88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6160" indent="0" algn="ctr">
              <a:buNone/>
            </a:pPr>
            <a:r>
              <a:rPr lang="en-US" altLang="ko-KR" sz="88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QnA</a:t>
            </a:r>
            <a:endParaRPr lang="ko-KR" altLang="en-US" sz="8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81" y="579424"/>
            <a:ext cx="371527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70100" y="939800"/>
            <a:ext cx="8500039" cy="5110144"/>
          </a:xfrm>
        </p:spPr>
        <p:txBody>
          <a:bodyPr>
            <a:noAutofit/>
          </a:bodyPr>
          <a:lstStyle/>
          <a:p>
            <a:r>
              <a:rPr lang="ko-KR" altLang="en-US" sz="1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자신있게</a:t>
            </a:r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한 일 박성민 </a:t>
            </a:r>
            <a:r>
              <a:rPr lang="en-US" altLang="ko-KR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</a:t>
            </a:r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게시판</a:t>
            </a:r>
            <a:r>
              <a:rPr lang="en-US" altLang="ko-KR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음식점 목록</a:t>
            </a:r>
            <a:r>
              <a:rPr lang="en-US" altLang="ko-KR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r>
              <a:rPr lang="ko-KR" altLang="en-US" sz="1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안순현</a:t>
            </a:r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1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백엔드</a:t>
            </a:r>
            <a:endParaRPr lang="en-US" altLang="ko-KR" sz="1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김용현 </a:t>
            </a:r>
            <a:r>
              <a:rPr lang="en-US" altLang="ko-KR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1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프론트엔드</a:t>
            </a:r>
            <a:endParaRPr lang="en-US" altLang="ko-KR" sz="1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정아름 </a:t>
            </a:r>
            <a:r>
              <a:rPr lang="en-US" altLang="ko-KR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– DB</a:t>
            </a:r>
          </a:p>
          <a:p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이윤주 </a:t>
            </a:r>
            <a:r>
              <a:rPr lang="en-US" altLang="ko-KR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r>
              <a:rPr lang="en-US" altLang="ko-KR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회의진행</a:t>
            </a:r>
            <a:endParaRPr lang="en-US" altLang="ko-KR" sz="1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피드백</a:t>
            </a:r>
            <a:endParaRPr lang="en-US" altLang="ko-KR" sz="1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킬러 컨텐츠 </a:t>
            </a:r>
            <a:r>
              <a:rPr lang="en-US" altLang="ko-KR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1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유저목록</a:t>
            </a:r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좋아요 누르면 </a:t>
            </a:r>
            <a:r>
              <a:rPr lang="ko-KR" altLang="en-US" sz="15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마이페이지로</a:t>
            </a:r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이동 </a:t>
            </a:r>
            <a:r>
              <a:rPr lang="en-US" altLang="ko-KR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수원시 구 선택 드롭다운해서 음식점 특정 구로 이동 </a:t>
            </a:r>
            <a:endParaRPr lang="en-US" altLang="ko-KR" sz="1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지도의 주소를 받아서 위치를 </a:t>
            </a:r>
            <a:r>
              <a:rPr lang="ko-KR" altLang="en-US" sz="1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찍어줌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순현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자신이 </a:t>
            </a:r>
            <a:r>
              <a:rPr lang="ko-KR" altLang="en-US" sz="1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좋아요한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음식점 찜 목록을 볼 수 있는 </a:t>
            </a:r>
            <a:r>
              <a:rPr lang="ko-KR" altLang="en-US" sz="1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마이페이지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구현 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순현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윤주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댓글을 단 유저의 아이디를 누르면 해당 유저의 </a:t>
            </a:r>
            <a:r>
              <a:rPr lang="ko-KR" altLang="en-US" sz="1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마이페이지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연결 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순현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윤주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r>
              <a:rPr lang="ko-KR" altLang="en-US" sz="1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메인에서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부트스트랩의 카드 컴포넌트를 사용하여 음식점을 나타냄 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성민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용현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 </a:t>
            </a:r>
          </a:p>
          <a:p>
            <a:pPr lvl="1"/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좋아요 </a:t>
            </a:r>
            <a:r>
              <a:rPr lang="ko-KR" altLang="en-US" sz="1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갯수대로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정렬</a:t>
            </a:r>
          </a:p>
          <a:p>
            <a:pPr lvl="1"/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프론트 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1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타임리프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반복문</a:t>
            </a:r>
            <a:endParaRPr lang="ko-KR" altLang="en-US" sz="1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DB 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연결 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음식점 상세페이지 들어가면 좋아요 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메뉴 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댓글 구현 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성민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용현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구별로 음식점을 나눌 수 있도록 선택하는 </a:t>
            </a:r>
            <a:r>
              <a:rPr lang="ko-KR" altLang="en-US" sz="15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드롭다운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메뉴 지정 </a:t>
            </a:r>
            <a:r>
              <a:rPr lang="en-US" altLang="ko-KR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순현</a:t>
            </a:r>
            <a:r>
              <a:rPr lang="en-US" altLang="ko-KR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r>
              <a:rPr lang="ko-KR" altLang="en-US" sz="15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각자의 역할</a:t>
            </a:r>
            <a:endParaRPr lang="en-US" altLang="ko-KR" sz="15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맡은 일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4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Notion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사용한 회의 진행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81" y="1477151"/>
            <a:ext cx="7794519" cy="51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7" y="169422"/>
            <a:ext cx="5877745" cy="6315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2014" y="1885285"/>
            <a:ext cx="3370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그려놓은</a:t>
            </a:r>
            <a:endParaRPr lang="en-US" altLang="ko-KR" sz="30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3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구조도 </a:t>
            </a:r>
            <a:r>
              <a:rPr lang="en-US" altLang="ko-KR" sz="3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ko-KR" altLang="en-US" sz="3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배치도</a:t>
            </a:r>
            <a:endParaRPr lang="en-US" altLang="ko-KR" sz="30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3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추가 하여 완성 예정입니다</a:t>
            </a:r>
            <a:r>
              <a:rPr lang="en-US" altLang="ko-KR" sz="3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3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16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57908" y="102735"/>
            <a:ext cx="7958331" cy="1077229"/>
          </a:xfrm>
        </p:spPr>
        <p:txBody>
          <a:bodyPr/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ERD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641350"/>
            <a:ext cx="87058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8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99636" y="122256"/>
            <a:ext cx="7958331" cy="1077229"/>
          </a:xfrm>
        </p:spPr>
        <p:txBody>
          <a:bodyPr/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Routing Table - user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80" y="384606"/>
            <a:ext cx="533474" cy="552527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04" y="1348062"/>
            <a:ext cx="10386000" cy="42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1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99636" y="122256"/>
            <a:ext cx="7958331" cy="1077229"/>
          </a:xfrm>
        </p:spPr>
        <p:txBody>
          <a:bodyPr/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Routing Table - </a:t>
            </a:r>
            <a:r>
              <a:rPr lang="en-US" altLang="ko-KR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boardF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80" y="384606"/>
            <a:ext cx="533474" cy="5525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40" y="1461364"/>
            <a:ext cx="10386000" cy="410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99636" y="122256"/>
            <a:ext cx="7958331" cy="1077229"/>
          </a:xfrm>
        </p:spPr>
        <p:txBody>
          <a:bodyPr/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Routing Table – File, Error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80" y="384606"/>
            <a:ext cx="533474" cy="5525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72" y="1635394"/>
            <a:ext cx="10386000" cy="27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3655</TotalTime>
  <Words>700</Words>
  <Application>Microsoft Office PowerPoint</Application>
  <PresentationFormat>와이드스크린</PresentationFormat>
  <Paragraphs>149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맑은 고딕</vt:lpstr>
      <vt:lpstr>휴먼매직체</vt:lpstr>
      <vt:lpstr>Algerian</vt:lpstr>
      <vt:lpstr>Arial</vt:lpstr>
      <vt:lpstr>MS Shell Dlg 2</vt:lpstr>
      <vt:lpstr>Wingdings</vt:lpstr>
      <vt:lpstr>Wingdings 3</vt:lpstr>
      <vt:lpstr>Madison</vt:lpstr>
      <vt:lpstr>Project ‘Hidden gem’</vt:lpstr>
      <vt:lpstr>목차</vt:lpstr>
      <vt:lpstr> 맡은 일</vt:lpstr>
      <vt:lpstr> Notion 사용한 회의 진행</vt:lpstr>
      <vt:lpstr>프로젝트 기획</vt:lpstr>
      <vt:lpstr>ERD</vt:lpstr>
      <vt:lpstr>Routing Table - user</vt:lpstr>
      <vt:lpstr>Routing Table - boardF</vt:lpstr>
      <vt:lpstr>Routing Table – File, Error</vt:lpstr>
      <vt:lpstr>&lt;.java&gt; 구현할 것</vt:lpstr>
      <vt:lpstr>&lt;.html&gt; 구현할 것</vt:lpstr>
      <vt:lpstr>총괄 및 지원 이윤주</vt:lpstr>
      <vt:lpstr>백엔드 안순현</vt:lpstr>
      <vt:lpstr>백엔드 박성민</vt:lpstr>
      <vt:lpstr>DB(SQL) 정아름</vt:lpstr>
      <vt:lpstr>프론트엔드 김용현</vt:lpstr>
      <vt:lpstr>회사 소개 페이지 – Intro</vt:lpstr>
      <vt:lpstr>메인 화면</vt:lpstr>
      <vt:lpstr>검색 기능 - 리스트</vt:lpstr>
      <vt:lpstr>mypage</vt:lpstr>
      <vt:lpstr>음식점 상세페이지 - 1</vt:lpstr>
      <vt:lpstr>음식점 상세페이지 - 2</vt:lpstr>
      <vt:lpstr>ERROR</vt:lpstr>
      <vt:lpstr>좋았던 점 / 배운 점</vt:lpstr>
      <vt:lpstr>아쉬운 점</vt:lpstr>
      <vt:lpstr>이후 목표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human-01</dc:creator>
  <cp:lastModifiedBy>human-09</cp:lastModifiedBy>
  <cp:revision>143</cp:revision>
  <dcterms:created xsi:type="dcterms:W3CDTF">2024-03-18T00:33:09Z</dcterms:created>
  <dcterms:modified xsi:type="dcterms:W3CDTF">2024-03-21T12:37:35Z</dcterms:modified>
</cp:coreProperties>
</file>